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F1B1-2E8F-6749-AB90-8EE2CBDB433F}" type="datetimeFigureOut">
              <a:rPr lang="en-US" smtClean="0"/>
              <a:t>3/3/11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C919-BB2B-4C47-8584-1080D5AE88D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F1B1-2E8F-6749-AB90-8EE2CBDB433F}" type="datetimeFigureOut">
              <a:rPr lang="en-US" smtClean="0"/>
              <a:t>3/3/11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C919-BB2B-4C47-8584-1080D5AE88D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F1B1-2E8F-6749-AB90-8EE2CBDB433F}" type="datetimeFigureOut">
              <a:rPr lang="en-US" smtClean="0"/>
              <a:t>3/3/11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C919-BB2B-4C47-8584-1080D5AE88D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F1B1-2E8F-6749-AB90-8EE2CBDB433F}" type="datetimeFigureOut">
              <a:rPr lang="en-US" smtClean="0"/>
              <a:t>3/3/11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C919-BB2B-4C47-8584-1080D5AE88D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F1B1-2E8F-6749-AB90-8EE2CBDB433F}" type="datetimeFigureOut">
              <a:rPr lang="en-US" smtClean="0"/>
              <a:t>3/3/11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C919-BB2B-4C47-8584-1080D5AE88D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F1B1-2E8F-6749-AB90-8EE2CBDB433F}" type="datetimeFigureOut">
              <a:rPr lang="en-US" smtClean="0"/>
              <a:t>3/3/11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C919-BB2B-4C47-8584-1080D5AE88D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F1B1-2E8F-6749-AB90-8EE2CBDB433F}" type="datetimeFigureOut">
              <a:rPr lang="en-US" smtClean="0"/>
              <a:t>3/3/11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C919-BB2B-4C47-8584-1080D5AE88D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F1B1-2E8F-6749-AB90-8EE2CBDB433F}" type="datetimeFigureOut">
              <a:rPr lang="en-US" smtClean="0"/>
              <a:t>3/3/11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C919-BB2B-4C47-8584-1080D5AE88D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F1B1-2E8F-6749-AB90-8EE2CBDB433F}" type="datetimeFigureOut">
              <a:rPr lang="en-US" smtClean="0"/>
              <a:t>3/3/11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C919-BB2B-4C47-8584-1080D5AE88D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F1B1-2E8F-6749-AB90-8EE2CBDB433F}" type="datetimeFigureOut">
              <a:rPr lang="en-US" smtClean="0"/>
              <a:t>3/3/11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C919-BB2B-4C47-8584-1080D5AE88D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F1B1-2E8F-6749-AB90-8EE2CBDB433F}" type="datetimeFigureOut">
              <a:rPr lang="en-US" smtClean="0"/>
              <a:t>3/3/11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C919-BB2B-4C47-8584-1080D5AE88D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BF1B1-2E8F-6749-AB90-8EE2CBDB433F}" type="datetimeFigureOut">
              <a:rPr lang="en-US" smtClean="0"/>
              <a:t>3/3/11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DC919-BB2B-4C47-8584-1080D5AE88D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SIMON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BEHNAZ | SCOTT | MINHO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oor_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>
          <a:xfrm>
            <a:off x="457200" y="1105407"/>
            <a:ext cx="8229600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or_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457200" y="1154511"/>
            <a:ext cx="8229600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or_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457200" y="1154511"/>
            <a:ext cx="8229600" cy="4525963"/>
          </a:xfrm>
        </p:spPr>
      </p:pic>
      <p:pic>
        <p:nvPicPr>
          <p:cNvPr id="3" name="Picture 2" descr="door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oor_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>
          <a:xfrm>
            <a:off x="457200" y="1105407"/>
            <a:ext cx="8229600" cy="4525963"/>
          </a:xfrm>
        </p:spPr>
      </p:pic>
      <p:sp>
        <p:nvSpPr>
          <p:cNvPr id="3" name="TextBox 2"/>
          <p:cNvSpPr txBox="1"/>
          <p:nvPr/>
        </p:nvSpPr>
        <p:spPr>
          <a:xfrm>
            <a:off x="3265861" y="3232627"/>
            <a:ext cx="25868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Tracking ID : 34H798DS8K</a:t>
            </a:r>
          </a:p>
          <a:p>
            <a:r>
              <a:rPr lang="en-US" dirty="0" smtClean="0"/>
              <a:t>Statues: Received </a:t>
            </a:r>
          </a:p>
          <a:p>
            <a:r>
              <a:rPr lang="en-US" dirty="0" smtClean="0"/>
              <a:t>Thank you!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</Words>
  <Application>Microsoft Macintosh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SIMON </vt:lpstr>
      <vt:lpstr>Slide 2</vt:lpstr>
      <vt:lpstr>Slide 3</vt:lpstr>
      <vt:lpstr>Slide 4</vt:lpstr>
      <vt:lpstr>Slide 5</vt:lpstr>
    </vt:vector>
  </TitlesOfParts>
  <Company>THE NEW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SIMON </dc:title>
  <dc:creator>Academic Technology</dc:creator>
  <cp:lastModifiedBy>Academic Technology</cp:lastModifiedBy>
  <cp:revision>1</cp:revision>
  <dcterms:created xsi:type="dcterms:W3CDTF">2011-03-03T21:07:18Z</dcterms:created>
  <dcterms:modified xsi:type="dcterms:W3CDTF">2011-03-03T21:29:25Z</dcterms:modified>
</cp:coreProperties>
</file>